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59" r:id="rId6"/>
    <p:sldId id="264" r:id="rId7"/>
    <p:sldId id="268" r:id="rId8"/>
    <p:sldId id="261" r:id="rId9"/>
    <p:sldId id="262" r:id="rId10"/>
    <p:sldId id="265" r:id="rId11"/>
    <p:sldId id="263" r:id="rId12"/>
    <p:sldId id="266" r:id="rId13"/>
    <p:sldId id="26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D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0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82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324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400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970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484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70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28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915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838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3496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FBB62-0DC3-41A5-85B5-1915F6268759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6EA5A-BFB7-450A-B953-86B91166B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823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15737"/>
            <a:ext cx="7772400" cy="1694226"/>
          </a:xfrm>
        </p:spPr>
        <p:txBody>
          <a:bodyPr>
            <a:normAutofit fontScale="90000"/>
          </a:bodyPr>
          <a:lstStyle/>
          <a:p>
            <a:r>
              <a:rPr lang="uk-UA" sz="8900" b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DFKai-SB" pitchFamily="65" charset="-120"/>
                <a:cs typeface="AngsanaUPC" pitchFamily="18" charset="-34"/>
              </a:rPr>
              <a:t>Проект:</a:t>
            </a:r>
            <a:br>
              <a:rPr lang="uk-UA" sz="8900" b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DFKai-SB" pitchFamily="65" charset="-120"/>
                <a:cs typeface="AngsanaUPC" pitchFamily="18" charset="-34"/>
              </a:rPr>
            </a:br>
            <a:r>
              <a:rPr lang="uk-UA" sz="8900" b="1" dirty="0" err="1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DFKai-SB" pitchFamily="65" charset="-120"/>
                <a:cs typeface="AngsanaUPC" pitchFamily="18" charset="-34"/>
              </a:rPr>
              <a:t>“Город</a:t>
            </a:r>
            <a:r>
              <a:rPr lang="uk-UA" sz="8900" b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DFKai-SB" pitchFamily="65" charset="-120"/>
                <a:cs typeface="AngsanaUPC" pitchFamily="18" charset="-34"/>
              </a:rPr>
              <a:t> </a:t>
            </a:r>
            <a:r>
              <a:rPr lang="uk-UA" sz="8900" b="1" dirty="0" err="1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DFKai-SB" pitchFamily="65" charset="-120"/>
                <a:cs typeface="AngsanaUPC" pitchFamily="18" charset="-34"/>
              </a:rPr>
              <a:t>букв”</a:t>
            </a:r>
            <a:endParaRPr lang="ru-RU" sz="8900" b="1" dirty="0">
              <a:ln w="22225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ea typeface="DFKai-SB" pitchFamily="65" charset="-120"/>
              <a:cs typeface="AngsanaUPC" pitchFamily="18" charset="-3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8514" y="3813998"/>
            <a:ext cx="4572000" cy="10069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 algn="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Подготовили ученики 1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кл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. </a:t>
            </a:r>
          </a:p>
          <a:p>
            <a:pPr marL="228600" lvl="0" indent="-228600" algn="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Руководитель: Алиева А.А.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93669" y="5185598"/>
            <a:ext cx="4572000" cy="4909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800" b="1" dirty="0" smtClean="0">
                <a:solidFill>
                  <a:srgbClr val="0D0DFF"/>
                </a:solidFill>
                <a:latin typeface="Monotype Corsiva" pitchFamily="66" charset="0"/>
              </a:rPr>
              <a:t>Н. </a:t>
            </a:r>
            <a:r>
              <a:rPr lang="ru-RU" sz="2800" b="1" dirty="0" err="1" smtClean="0">
                <a:solidFill>
                  <a:srgbClr val="0D0DFF"/>
                </a:solidFill>
                <a:latin typeface="Monotype Corsiva" pitchFamily="66" charset="0"/>
              </a:rPr>
              <a:t>Кегер</a:t>
            </a:r>
            <a:r>
              <a:rPr lang="ru-RU" sz="2800" b="1" dirty="0" smtClean="0">
                <a:solidFill>
                  <a:srgbClr val="0D0DFF"/>
                </a:solidFill>
                <a:latin typeface="Monotype Corsiva" pitchFamily="66" charset="0"/>
              </a:rPr>
              <a:t>  2018 год .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5839" y="535221"/>
            <a:ext cx="7393577" cy="49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МКОУ   «Н. </a:t>
            </a:r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Кегерская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 СОШ» им. Ибрагимова И.М.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591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3806" y="1463041"/>
            <a:ext cx="3851910" cy="285328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cs typeface="Miriam Fixed" pitchFamily="49" charset="-79"/>
              </a:rPr>
              <a:t>Буква А известна всем,</a:t>
            </a:r>
            <a:br>
              <a:rPr lang="ru-RU" sz="2400" b="1" dirty="0" smtClean="0">
                <a:cs typeface="Miriam Fixed" pitchFamily="49" charset="-79"/>
              </a:rPr>
            </a:br>
            <a:r>
              <a:rPr lang="ru-RU" sz="2400" b="1" dirty="0" smtClean="0">
                <a:cs typeface="Miriam Fixed" pitchFamily="49" charset="-79"/>
              </a:rPr>
              <a:t/>
            </a:r>
            <a:br>
              <a:rPr lang="ru-RU" sz="2400" b="1" dirty="0" smtClean="0">
                <a:cs typeface="Miriam Fixed" pitchFamily="49" charset="-79"/>
              </a:rPr>
            </a:br>
            <a:r>
              <a:rPr lang="ru-RU" sz="2400" b="1" dirty="0" smtClean="0">
                <a:cs typeface="Miriam Fixed" pitchFamily="49" charset="-79"/>
              </a:rPr>
              <a:t>Она не важная совсем.</a:t>
            </a:r>
            <a:br>
              <a:rPr lang="ru-RU" sz="2400" b="1" dirty="0" smtClean="0">
                <a:cs typeface="Miriam Fixed" pitchFamily="49" charset="-79"/>
              </a:rPr>
            </a:br>
            <a:r>
              <a:rPr lang="ru-RU" sz="2400" b="1" dirty="0" smtClean="0">
                <a:cs typeface="Miriam Fixed" pitchFamily="49" charset="-79"/>
              </a:rPr>
              <a:t/>
            </a:r>
            <a:br>
              <a:rPr lang="ru-RU" sz="2400" b="1" dirty="0" smtClean="0">
                <a:cs typeface="Miriam Fixed" pitchFamily="49" charset="-79"/>
              </a:rPr>
            </a:br>
            <a:r>
              <a:rPr lang="ru-RU" sz="2400" b="1" dirty="0" smtClean="0">
                <a:cs typeface="Miriam Fixed" pitchFamily="49" charset="-79"/>
              </a:rPr>
              <a:t>Но у нее солидный вид,</a:t>
            </a:r>
            <a:br>
              <a:rPr lang="ru-RU" sz="2400" b="1" dirty="0" smtClean="0">
                <a:cs typeface="Miriam Fixed" pitchFamily="49" charset="-79"/>
              </a:rPr>
            </a:br>
            <a:r>
              <a:rPr lang="ru-RU" sz="2400" b="1" dirty="0" smtClean="0">
                <a:cs typeface="Miriam Fixed" pitchFamily="49" charset="-79"/>
              </a:rPr>
              <a:t/>
            </a:r>
            <a:br>
              <a:rPr lang="ru-RU" sz="2400" b="1" dirty="0" smtClean="0">
                <a:cs typeface="Miriam Fixed" pitchFamily="49" charset="-79"/>
              </a:rPr>
            </a:br>
            <a:r>
              <a:rPr lang="ru-RU" sz="2400" b="1" dirty="0" smtClean="0">
                <a:cs typeface="Miriam Fixed" pitchFamily="49" charset="-79"/>
              </a:rPr>
              <a:t>Возглавляет алфавит.</a:t>
            </a:r>
            <a:endParaRPr lang="ru-RU" sz="2400" b="1" dirty="0">
              <a:cs typeface="Miriam Fixed" pitchFamily="49" charset="-79"/>
            </a:endParaRPr>
          </a:p>
        </p:txBody>
      </p:sp>
      <p:pic>
        <p:nvPicPr>
          <p:cNvPr id="8194" name="Picture 2" descr="C:\WINDOWS\Temp\Rar$DRa0.190\20180207_141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703" y="404948"/>
            <a:ext cx="3284492" cy="5839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4617" y="1135835"/>
            <a:ext cx="4859383" cy="3344725"/>
          </a:xfrm>
        </p:spPr>
        <p:txBody>
          <a:bodyPr>
            <a:normAutofit/>
          </a:bodyPr>
          <a:lstStyle/>
          <a:p>
            <a:r>
              <a:rPr lang="ru-RU" sz="2100" b="1" dirty="0" smtClean="0"/>
              <a:t>Похожа  Х на ножницы,</a:t>
            </a:r>
            <a:br>
              <a:rPr lang="ru-RU" sz="2100" b="1" dirty="0" smtClean="0"/>
            </a:br>
            <a:r>
              <a:rPr lang="ru-RU" sz="2100" b="1" dirty="0" smtClean="0"/>
              <a:t/>
            </a:r>
            <a:br>
              <a:rPr lang="ru-RU" sz="2100" b="1" dirty="0" smtClean="0"/>
            </a:br>
            <a:r>
              <a:rPr lang="ru-RU" sz="2100" b="1" dirty="0" smtClean="0"/>
              <a:t>Когда они в работе.</a:t>
            </a:r>
            <a:br>
              <a:rPr lang="ru-RU" sz="2100" b="1" dirty="0" smtClean="0"/>
            </a:br>
            <a:r>
              <a:rPr lang="ru-RU" sz="2100" b="1" dirty="0" smtClean="0"/>
              <a:t/>
            </a:r>
            <a:br>
              <a:rPr lang="ru-RU" sz="2100" b="1" dirty="0" smtClean="0"/>
            </a:br>
            <a:r>
              <a:rPr lang="ru-RU" sz="2100" b="1" dirty="0" smtClean="0"/>
              <a:t>И в крыльях мельничных, друзья,</a:t>
            </a:r>
            <a:br>
              <a:rPr lang="ru-RU" sz="2100" b="1" dirty="0" smtClean="0"/>
            </a:br>
            <a:r>
              <a:rPr lang="ru-RU" sz="2100" b="1" dirty="0" smtClean="0"/>
              <a:t/>
            </a:r>
            <a:br>
              <a:rPr lang="ru-RU" sz="2100" b="1" dirty="0" smtClean="0"/>
            </a:br>
            <a:r>
              <a:rPr lang="ru-RU" sz="2100" b="1" dirty="0" smtClean="0"/>
              <a:t>Х без труда найдете. </a:t>
            </a:r>
            <a:endParaRPr lang="ru-RU" sz="2100" b="1" dirty="0"/>
          </a:p>
        </p:txBody>
      </p:sp>
      <p:pic>
        <p:nvPicPr>
          <p:cNvPr id="6146" name="Picture 2" descr="C:\WINDOWS\Temp\Rar$DRa0.528\20180207_110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142" y="418011"/>
            <a:ext cx="3261223" cy="5797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176" y="1253401"/>
            <a:ext cx="4950824" cy="3436165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Оно словно кочегара,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У нее одна нога.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Гнутый гвоздь и клюшка тоже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На букву Г очень похожи. </a:t>
            </a:r>
            <a:endParaRPr lang="ru-RU" sz="2400" b="1" dirty="0"/>
          </a:p>
        </p:txBody>
      </p:sp>
      <p:pic>
        <p:nvPicPr>
          <p:cNvPr id="9218" name="Picture 2" descr="C:\WINDOWS\Temp\Rar$DRa0.178\20180207_141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514" y="365758"/>
            <a:ext cx="3313884" cy="5891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9302" y="1711234"/>
            <a:ext cx="4322173" cy="310896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Book Antiqua" pitchFamily="18" charset="0"/>
              </a:rPr>
              <a:t>Палочка и палочка</a:t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3100" b="1" dirty="0" smtClean="0">
                <a:latin typeface="Book Antiqua" pitchFamily="18" charset="0"/>
              </a:rPr>
              <a:t/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3100" b="1" dirty="0" smtClean="0">
                <a:latin typeface="Book Antiqua" pitchFamily="18" charset="0"/>
              </a:rPr>
              <a:t>Кружочек – </a:t>
            </a:r>
            <a:r>
              <a:rPr lang="ru-RU" sz="3100" b="1" dirty="0" err="1" smtClean="0">
                <a:latin typeface="Book Antiqua" pitchFamily="18" charset="0"/>
              </a:rPr>
              <a:t>оборотик</a:t>
            </a:r>
            <a:r>
              <a:rPr lang="ru-RU" sz="3100" b="1" dirty="0" smtClean="0">
                <a:latin typeface="Book Antiqua" pitchFamily="18" charset="0"/>
              </a:rPr>
              <a:t>,</a:t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3100" b="1" dirty="0" smtClean="0">
                <a:latin typeface="Book Antiqua" pitchFamily="18" charset="0"/>
              </a:rPr>
              <a:t/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3100" b="1" dirty="0" smtClean="0">
                <a:latin typeface="Book Antiqua" pitchFamily="18" charset="0"/>
              </a:rPr>
              <a:t>Отрастила Буква Б</a:t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3100" b="1" dirty="0" smtClean="0">
                <a:latin typeface="Book Antiqua" pitchFamily="18" charset="0"/>
              </a:rPr>
              <a:t/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3100" b="1" dirty="0" smtClean="0">
                <a:latin typeface="Book Antiqua" pitchFamily="18" charset="0"/>
              </a:rPr>
              <a:t>Кругленький животик.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3074" name="Picture 2" descr="C:\WINDOWS\Temp\Rar$DRa0.396\20180207_1106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011" y="522513"/>
            <a:ext cx="3299188" cy="5865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41160"/>
          </a:xfrm>
        </p:spPr>
        <p:txBody>
          <a:bodyPr/>
          <a:lstStyle/>
          <a:p>
            <a:pPr algn="ctr"/>
            <a:r>
              <a:rPr lang="ru-RU" dirty="0" smtClean="0"/>
              <a:t>С П А С И Б О !!!!!!</a:t>
            </a:r>
            <a:endParaRPr lang="ru-RU" dirty="0"/>
          </a:p>
        </p:txBody>
      </p:sp>
      <p:pic>
        <p:nvPicPr>
          <p:cNvPr id="1026" name="Picture 2" descr="C:\Users\админ\Downloads\20180207_141921(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787" y="1417482"/>
            <a:ext cx="7876032" cy="4430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проекта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535636" cy="77388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Создать город букв и провести экскурсию для друзей. </a:t>
            </a:r>
            <a:endParaRPr lang="ru-RU" dirty="0"/>
          </a:p>
        </p:txBody>
      </p:sp>
      <p:pic>
        <p:nvPicPr>
          <p:cNvPr id="4" name="Picture 3" descr="C:\WINDOWS\Temp\Rar$DRa0.544\20180207_141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085" y="2704864"/>
            <a:ext cx="4924698" cy="2771263"/>
          </a:xfrm>
          <a:prstGeom prst="rect">
            <a:avLst/>
          </a:prstGeom>
          <a:noFill/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891349" y="2726962"/>
            <a:ext cx="2743200" cy="2027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Подготовили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ученики 1 </a:t>
            </a:r>
            <a:r>
              <a:rPr kumimoji="0" lang="ru-RU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aseline="0" dirty="0" smtClean="0"/>
              <a:t>Руководитель:</a:t>
            </a:r>
            <a:r>
              <a:rPr lang="ru-RU" sz="2800" dirty="0" smtClean="0"/>
              <a:t> Алиева А.А.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90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Задачи: </a:t>
            </a:r>
            <a:endParaRPr lang="ru-RU" sz="96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5656" y="1825625"/>
            <a:ext cx="7339693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latin typeface="Garamond" pitchFamily="18" charset="0"/>
              </a:rPr>
              <a:t>Изготовить макет буквы из любого материала.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latin typeface="Garamond" pitchFamily="18" charset="0"/>
              </a:rPr>
              <a:t>Подобрать информацию о букве: </a:t>
            </a:r>
            <a:r>
              <a:rPr lang="ru-RU" b="1" dirty="0" smtClean="0">
                <a:solidFill>
                  <a:srgbClr val="FF0000"/>
                </a:solidFill>
                <a:latin typeface="Garamond" pitchFamily="18" charset="0"/>
              </a:rPr>
              <a:t>описание, стихи, сказки, загадки.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latin typeface="Garamond" pitchFamily="18" charset="0"/>
              </a:rPr>
              <a:t>Приготовить выступление для представления своего макета. </a:t>
            </a:r>
            <a:endParaRPr lang="ru-RU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WINDOWS\Temp\Rar$DRa0.448\20180207_1105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5064" y="414836"/>
            <a:ext cx="3043799" cy="541119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441370" y="1488532"/>
            <a:ext cx="4047853" cy="2848337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cs typeface="Cordia New" pitchFamily="34" charset="-34"/>
              </a:rPr>
              <a:t>Восхваляет лишь себя.</a:t>
            </a:r>
            <a:br>
              <a:rPr lang="ru-RU" sz="2500" b="1" dirty="0" smtClean="0">
                <a:cs typeface="Cordia New" pitchFamily="34" charset="-34"/>
              </a:rPr>
            </a:br>
            <a:r>
              <a:rPr lang="ru-RU" sz="2500" b="1" dirty="0" smtClean="0">
                <a:cs typeface="Cordia New" pitchFamily="34" charset="-34"/>
              </a:rPr>
              <a:t/>
            </a:r>
            <a:br>
              <a:rPr lang="ru-RU" sz="2500" b="1" dirty="0" smtClean="0">
                <a:cs typeface="Cordia New" pitchFamily="34" charset="-34"/>
              </a:rPr>
            </a:br>
            <a:r>
              <a:rPr lang="ru-RU" sz="2500" b="1" dirty="0" smtClean="0">
                <a:cs typeface="Cordia New" pitchFamily="34" charset="-34"/>
              </a:rPr>
              <a:t>Забияка буква Я. </a:t>
            </a:r>
            <a:br>
              <a:rPr lang="ru-RU" sz="2500" b="1" dirty="0" smtClean="0">
                <a:cs typeface="Cordia New" pitchFamily="34" charset="-34"/>
              </a:rPr>
            </a:br>
            <a:r>
              <a:rPr lang="ru-RU" sz="2500" b="1" dirty="0" smtClean="0">
                <a:cs typeface="Cordia New" pitchFamily="34" charset="-34"/>
              </a:rPr>
              <a:t/>
            </a:r>
            <a:br>
              <a:rPr lang="ru-RU" sz="2500" b="1" dirty="0" smtClean="0">
                <a:cs typeface="Cordia New" pitchFamily="34" charset="-34"/>
              </a:rPr>
            </a:br>
            <a:r>
              <a:rPr lang="ru-RU" sz="2500" b="1" dirty="0" smtClean="0">
                <a:cs typeface="Cordia New" pitchFamily="34" charset="-34"/>
              </a:rPr>
              <a:t>Букв огромная  семья</a:t>
            </a:r>
            <a:br>
              <a:rPr lang="ru-RU" sz="2500" b="1" dirty="0" smtClean="0">
                <a:cs typeface="Cordia New" pitchFamily="34" charset="-34"/>
              </a:rPr>
            </a:br>
            <a:r>
              <a:rPr lang="ru-RU" sz="2500" b="1" dirty="0" smtClean="0">
                <a:cs typeface="Cordia New" pitchFamily="34" charset="-34"/>
              </a:rPr>
              <a:t/>
            </a:r>
            <a:br>
              <a:rPr lang="ru-RU" sz="2500" b="1" dirty="0" smtClean="0">
                <a:cs typeface="Cordia New" pitchFamily="34" charset="-34"/>
              </a:rPr>
            </a:br>
            <a:r>
              <a:rPr lang="ru-RU" sz="2500" b="1" dirty="0" smtClean="0">
                <a:cs typeface="Cordia New" pitchFamily="34" charset="-34"/>
              </a:rPr>
              <a:t>А она все Я да Я.</a:t>
            </a:r>
            <a:endParaRPr lang="ru-RU" sz="2500" b="1" dirty="0">
              <a:cs typeface="Cordia New" pitchFamily="34" charset="-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53988" y="1446802"/>
            <a:ext cx="4021727" cy="32297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Мышка бублик притащила, 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И уселась в уголок.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Буква С вдруг получилась,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Когда съела та кусок.</a:t>
            </a:r>
          </a:p>
        </p:txBody>
      </p:sp>
      <p:pic>
        <p:nvPicPr>
          <p:cNvPr id="2050" name="Picture 2" descr="C:\WINDOWS\Temp\Rar$DRa0.103\20180207_110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06" y="444136"/>
            <a:ext cx="3078344" cy="5669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53987" y="1120231"/>
            <a:ext cx="4505053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Буква Р </a:t>
            </a:r>
            <a:r>
              <a:rPr lang="ru-RU" b="1" dirty="0" err="1" smtClean="0"/>
              <a:t>рычательная</a:t>
            </a:r>
            <a:r>
              <a:rPr lang="ru-RU" b="1" dirty="0" smtClean="0"/>
              <a:t>,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Просто замечательная.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Рысь, река, трактор и гром,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В них мы букву Р найдем.</a:t>
            </a:r>
            <a:endParaRPr lang="ru-RU" b="1" dirty="0"/>
          </a:p>
        </p:txBody>
      </p:sp>
      <p:pic>
        <p:nvPicPr>
          <p:cNvPr id="7170" name="Picture 2" descr="C:\WINDOWS\Temp\Rar$DRa0.210\20180207_141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827" y="744582"/>
            <a:ext cx="2995483" cy="5342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7234" y="1280159"/>
            <a:ext cx="5146766" cy="306977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Буква П на паровозе.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По полям и по лесам,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Птичкам песенки разводит.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Напевает : «</a:t>
            </a:r>
            <a:r>
              <a:rPr lang="ru-RU" sz="2400" b="1" dirty="0" err="1" smtClean="0"/>
              <a:t>Трам</a:t>
            </a:r>
            <a:r>
              <a:rPr lang="ru-RU" sz="2400" b="1" dirty="0" smtClean="0"/>
              <a:t> - </a:t>
            </a:r>
            <a:r>
              <a:rPr lang="ru-RU" sz="2400" b="1" dirty="0" err="1" smtClean="0"/>
              <a:t>пам</a:t>
            </a:r>
            <a:r>
              <a:rPr lang="ru-RU" sz="2400" b="1" dirty="0" smtClean="0"/>
              <a:t> - </a:t>
            </a:r>
            <a:r>
              <a:rPr lang="ru-RU" sz="2400" b="1" dirty="0" err="1" smtClean="0"/>
              <a:t>пам</a:t>
            </a:r>
            <a:r>
              <a:rPr lang="ru-RU" sz="2400" b="1" dirty="0" smtClean="0"/>
              <a:t>».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11266" name="Picture 2" descr="C:\WINDOWS\Temp\Rar$DRa0.637\20180207_1412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758" y="640079"/>
            <a:ext cx="3169785" cy="5512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9931" y="1319350"/>
            <a:ext cx="4060915" cy="380129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Посмотрите-ка повыше,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Буква Т стоит на крыше!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То антенна примостилась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Буквой Т оборотилась.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Тыква, танк, тормоза, тетрадь,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Буква Т всем надо знать!</a:t>
            </a:r>
            <a:endParaRPr lang="ru-RU" sz="2000" b="1" dirty="0"/>
          </a:p>
        </p:txBody>
      </p:sp>
      <p:pic>
        <p:nvPicPr>
          <p:cNvPr id="4098" name="Picture 2" descr="C:\WINDOWS\Temp\Rar$DRa0.659\20180207_110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05" y="574764"/>
            <a:ext cx="3196318" cy="56823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3805" y="1723663"/>
            <a:ext cx="4204607" cy="263933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Медвежонок буквы изучает.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br>
              <a:rPr lang="ru-RU" sz="2000" b="1" dirty="0" smtClean="0"/>
            </a:br>
            <a:r>
              <a:rPr lang="ru-RU" sz="2000" b="1" dirty="0" err="1" smtClean="0"/>
              <a:t>Ма</a:t>
            </a:r>
            <a:r>
              <a:rPr lang="ru-RU" sz="2000" b="1" dirty="0" smtClean="0"/>
              <a:t> – </a:t>
            </a:r>
            <a:r>
              <a:rPr lang="ru-RU" sz="2000" b="1" dirty="0" err="1" smtClean="0"/>
              <a:t>ма</a:t>
            </a:r>
            <a:r>
              <a:rPr lang="ru-RU" sz="2000" b="1" dirty="0" smtClean="0"/>
              <a:t> по слогам читает.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br>
              <a:rPr lang="ru-RU" sz="2000" b="1" dirty="0" smtClean="0"/>
            </a:br>
            <a:r>
              <a:rPr lang="ru-RU" sz="2000" b="1" dirty="0" smtClean="0"/>
              <a:t>Буква М так хороша, 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 букве мамина душа. </a:t>
            </a:r>
            <a:endParaRPr lang="ru-RU" sz="2000" b="1" dirty="0"/>
          </a:p>
        </p:txBody>
      </p:sp>
      <p:pic>
        <p:nvPicPr>
          <p:cNvPr id="5122" name="Picture 2" descr="C:\WINDOWS\Temp\Rar$DRa0.575\20180207_110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8889" y="404949"/>
            <a:ext cx="3261225" cy="5797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163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Проект: “Город букв”</vt:lpstr>
      <vt:lpstr>Цель проекта </vt:lpstr>
      <vt:lpstr>Задачи: </vt:lpstr>
      <vt:lpstr>Восхваляет лишь себя.  Забияка буква Я.   Букв огромная  семья  А она все Я да Я.</vt:lpstr>
      <vt:lpstr>Слайд 5</vt:lpstr>
      <vt:lpstr>Слайд 6</vt:lpstr>
      <vt:lpstr>Буква П на паровозе.  По полям и по лесам,  Птичкам песенки разводит.  Напевает : «Трам - пам - пам». </vt:lpstr>
      <vt:lpstr>Посмотрите-ка повыше,  Буква Т стоит на крыше!  То антенна примостилась  Буквой Т оборотилась.  Тыква, танк, тормоза, тетрадь,  Буква Т всем надо знать!</vt:lpstr>
      <vt:lpstr>Медвежонок буквы изучает.   Ма – ма по слогам читает.   Буква М так хороша,   В букве мамина душа. </vt:lpstr>
      <vt:lpstr>Буква А известна всем,  Она не важная совсем.  Но у нее солидный вид,  Возглавляет алфавит.</vt:lpstr>
      <vt:lpstr>Похожа  Х на ножницы,  Когда они в работе.  И в крыльях мельничных, друзья,  Х без труда найдете. </vt:lpstr>
      <vt:lpstr>Оно словно кочегара,   У нее одна нога.  Гнутый гвоздь и клюшка тоже  На букву Г очень похожи. </vt:lpstr>
      <vt:lpstr>Палочка и палочка  Кружочек – оборотик,  Отрастила Буква Б  Кругленький животик. </vt:lpstr>
      <vt:lpstr>С П А С И Б О !!!!!!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Dmytro</dc:creator>
  <cp:lastModifiedBy>админ</cp:lastModifiedBy>
  <cp:revision>17</cp:revision>
  <dcterms:created xsi:type="dcterms:W3CDTF">2015-12-18T10:12:37Z</dcterms:created>
  <dcterms:modified xsi:type="dcterms:W3CDTF">2018-02-08T10:42:26Z</dcterms:modified>
</cp:coreProperties>
</file>